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66" r:id="rId3"/>
    <p:sldId id="257" r:id="rId4"/>
    <p:sldId id="258" r:id="rId5"/>
    <p:sldId id="259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60" r:id="rId16"/>
    <p:sldId id="261" r:id="rId17"/>
    <p:sldId id="262" r:id="rId18"/>
    <p:sldId id="263" r:id="rId19"/>
    <p:sldId id="265" r:id="rId20"/>
    <p:sldId id="277" r:id="rId21"/>
    <p:sldId id="278" r:id="rId22"/>
    <p:sldId id="279" r:id="rId23"/>
    <p:sldId id="280" r:id="rId24"/>
    <p:sldId id="281" r:id="rId25"/>
    <p:sldId id="264" r:id="rId26"/>
  </p:sldIdLst>
  <p:sldSz cx="18288000" cy="10287000"/>
  <p:notesSz cx="6858000" cy="9144000"/>
  <p:embeddedFontLst>
    <p:embeddedFont>
      <p:font typeface="Pretendard Bold" panose="020B0600000101010101" charset="-127"/>
      <p:bold r:id="rId28"/>
    </p:embeddedFont>
    <p:embeddedFont>
      <p:font typeface="Pretendard Regular" panose="020B0600000101010101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예스체" panose="020B0500000101010101" pitchFamily="50" charset="-127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22" autoAdjust="0"/>
  </p:normalViewPr>
  <p:slideViewPr>
    <p:cSldViewPr>
      <p:cViewPr varScale="1">
        <p:scale>
          <a:sx n="52" d="100"/>
          <a:sy n="52" d="100"/>
        </p:scale>
        <p:origin x="878" y="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1916EE-A356-4BC1-804B-CCBDE0924BDD}" type="datetimeFigureOut">
              <a:rPr lang="ko-KR" altLang="en-US" smtClean="0"/>
              <a:t>2025-06-12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6A2EF2-4386-4927-BD7F-B0EC8D999F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54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6A2EF2-4386-4927-BD7F-B0EC8D999F8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470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8E0C836-993F-4D6F-32E3-76F0D14ABDE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3AAA4E41-118D-21DC-DA63-3BC15728C05A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F98A1998-D7B7-C38D-C1CC-78F109E494F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ithub.com/JHJH1289/Web_Programming/tree/main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432665" y="9278784"/>
            <a:ext cx="3771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FFFFFF"/>
                </a:solidFill>
                <a:latin typeface="Pretendard Regular"/>
              </a:rPr>
              <a:t>KYUNGSUNG UNIVERSITY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735" y="5292725"/>
            <a:ext cx="5854700" cy="749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261100" y="5400675"/>
            <a:ext cx="576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3000" b="0" i="0" u="none" strike="noStrike" dirty="0">
              <a:solidFill>
                <a:srgbClr val="1B1B1B"/>
              </a:solidFill>
              <a:latin typeface="Pretendard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451350" y="2762250"/>
            <a:ext cx="93980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600" dirty="0">
                <a:solidFill>
                  <a:srgbClr val="FFFFFF"/>
                </a:solidFill>
                <a:latin typeface="Pretendard Regular"/>
              </a:rPr>
              <a:t>웹프로그래밍 응용</a:t>
            </a:r>
            <a:endParaRPr lang="en-US" sz="36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381500" y="3543300"/>
            <a:ext cx="95377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9000" b="0" i="0" u="none" strike="noStrike" spc="-100" dirty="0">
                <a:solidFill>
                  <a:srgbClr val="FFFFFF"/>
                </a:solidFill>
                <a:latin typeface="Pretendard Bold"/>
                <a:ea typeface="Pretendard Bold"/>
              </a:rPr>
              <a:t>Git</a:t>
            </a:r>
            <a:r>
              <a:rPr lang="en-US" altLang="ko-KR" sz="9000" spc="-100" dirty="0">
                <a:solidFill>
                  <a:srgbClr val="FFFFFF"/>
                </a:solidFill>
                <a:latin typeface="Pretendard Bold"/>
                <a:ea typeface="Pretendard Bold"/>
              </a:rPr>
              <a:t>-Hub </a:t>
            </a:r>
            <a:r>
              <a:rPr lang="ko-KR" altLang="en-US" sz="9000" spc="-100" dirty="0">
                <a:solidFill>
                  <a:srgbClr val="FFFFFF"/>
                </a:solidFill>
                <a:latin typeface="Pretendard Bold"/>
                <a:ea typeface="Pretendard Bold"/>
              </a:rPr>
              <a:t>발표</a:t>
            </a:r>
            <a:endParaRPr lang="ko-KR" sz="9000" b="0" i="0" u="none" strike="noStrike" spc="-100" dirty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19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530725" y="5092290"/>
            <a:ext cx="93980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600" dirty="0">
                <a:ea typeface="Pretendard Regular"/>
              </a:rPr>
              <a:t>2019875058 </a:t>
            </a:r>
            <a:r>
              <a:rPr lang="ko-KR" altLang="en-US" sz="3600" dirty="0">
                <a:ea typeface="Pretendard Regular"/>
              </a:rPr>
              <a:t>정재훈</a:t>
            </a:r>
            <a:endParaRPr lang="en-US" altLang="ko-KR" sz="3600" dirty="0">
              <a:ea typeface="Pretendard Regular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73DB10-4905-80A8-0F92-A21D444C23CC}"/>
              </a:ext>
            </a:extLst>
          </p:cNvPr>
          <p:cNvSpPr txBox="1"/>
          <p:nvPr/>
        </p:nvSpPr>
        <p:spPr>
          <a:xfrm>
            <a:off x="7391400" y="8655050"/>
            <a:ext cx="93980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3600" dirty="0">
                <a:solidFill>
                  <a:srgbClr val="FFFFFF"/>
                </a:solidFill>
                <a:ea typeface="Pretendard Regular"/>
              </a:rPr>
              <a:t>웹프로그래밍 응용</a:t>
            </a:r>
            <a:endParaRPr lang="en-US" altLang="ko-KR" sz="3600" dirty="0">
              <a:solidFill>
                <a:srgbClr val="FFFFFF"/>
              </a:solidFill>
              <a:ea typeface="Pretendard Regular"/>
            </a:endParaRPr>
          </a:p>
          <a:p>
            <a:pPr lvl="0" algn="r">
              <a:lnSpc>
                <a:spcPct val="99600"/>
              </a:lnSpc>
            </a:pPr>
            <a:r>
              <a:rPr lang="ko-KR" altLang="en-US" sz="3600" dirty="0">
                <a:solidFill>
                  <a:srgbClr val="FFFFFF"/>
                </a:solidFill>
                <a:ea typeface="Pretendard Regular"/>
              </a:rPr>
              <a:t>김주현 교수님</a:t>
            </a:r>
            <a:endParaRPr lang="ko-KR" sz="36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pic>
        <p:nvPicPr>
          <p:cNvPr id="16" name="그림 15" descr="텍스트, 폰트, 로고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6F35982-EDA7-0667-3C95-FC21B865AE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454" y="8953500"/>
            <a:ext cx="884871" cy="10445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3A5E45A-B1AA-A4CC-3B77-30CED5E4E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963" y="1790700"/>
            <a:ext cx="14318073" cy="74591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8074CB-CD69-1AC6-F495-CA2A562C3A04}"/>
              </a:ext>
            </a:extLst>
          </p:cNvPr>
          <p:cNvSpPr txBox="1"/>
          <p:nvPr/>
        </p:nvSpPr>
        <p:spPr>
          <a:xfrm>
            <a:off x="990600" y="0"/>
            <a:ext cx="883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+mj-lt"/>
              </a:rPr>
              <a:t>각 </a:t>
            </a:r>
            <a:r>
              <a:rPr lang="ko-KR" altLang="en-US" sz="4800" b="1" dirty="0" err="1">
                <a:solidFill>
                  <a:schemeClr val="bg1"/>
                </a:solidFill>
                <a:latin typeface="+mj-lt"/>
              </a:rPr>
              <a:t>주차별</a:t>
            </a:r>
            <a:r>
              <a:rPr lang="ko-KR" altLang="en-US" sz="4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6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readme.md</a:t>
            </a:r>
            <a:endParaRPr lang="ko-KR" altLang="en-US" sz="5000" dirty="0">
              <a:solidFill>
                <a:schemeClr val="accent5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8718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BDAF0A9-6731-9618-9D12-5EAABBFE0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384" y="1562100"/>
            <a:ext cx="14013231" cy="82402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3BDEFD-2F4E-EDF2-7EC3-E2AEC233CD56}"/>
              </a:ext>
            </a:extLst>
          </p:cNvPr>
          <p:cNvSpPr txBox="1"/>
          <p:nvPr/>
        </p:nvSpPr>
        <p:spPr>
          <a:xfrm>
            <a:off x="990600" y="0"/>
            <a:ext cx="883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+mj-lt"/>
              </a:rPr>
              <a:t>각 </a:t>
            </a:r>
            <a:r>
              <a:rPr lang="ko-KR" altLang="en-US" sz="4800" b="1" dirty="0" err="1">
                <a:solidFill>
                  <a:schemeClr val="bg1"/>
                </a:solidFill>
                <a:latin typeface="+mj-lt"/>
              </a:rPr>
              <a:t>주차별</a:t>
            </a:r>
            <a:r>
              <a:rPr lang="ko-KR" altLang="en-US" sz="4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6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readme.md</a:t>
            </a:r>
            <a:endParaRPr lang="ko-KR" altLang="en-US" sz="5000" dirty="0">
              <a:solidFill>
                <a:schemeClr val="accent5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7440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FC3B9D-FD87-F8CD-1581-5724B87E9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252" y="1638300"/>
            <a:ext cx="15737496" cy="80497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E864D1-4321-6EB6-C2DA-2091EFCA9FF8}"/>
              </a:ext>
            </a:extLst>
          </p:cNvPr>
          <p:cNvSpPr txBox="1"/>
          <p:nvPr/>
        </p:nvSpPr>
        <p:spPr>
          <a:xfrm>
            <a:off x="990600" y="0"/>
            <a:ext cx="883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+mj-lt"/>
              </a:rPr>
              <a:t>각 </a:t>
            </a:r>
            <a:r>
              <a:rPr lang="ko-KR" altLang="en-US" sz="4800" b="1" dirty="0" err="1">
                <a:solidFill>
                  <a:schemeClr val="bg1"/>
                </a:solidFill>
                <a:latin typeface="+mj-lt"/>
              </a:rPr>
              <a:t>주차별</a:t>
            </a:r>
            <a:r>
              <a:rPr lang="ko-KR" altLang="en-US" sz="4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6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readme.md</a:t>
            </a:r>
            <a:endParaRPr lang="ko-KR" altLang="en-US" sz="5000" dirty="0">
              <a:solidFill>
                <a:schemeClr val="accent5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7493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52C572D-1463-04A7-FA3D-305EDABDB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542" y="1714500"/>
            <a:ext cx="14984916" cy="79354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1A4B7A-6E16-BCC8-0102-E2820335024D}"/>
              </a:ext>
            </a:extLst>
          </p:cNvPr>
          <p:cNvSpPr txBox="1"/>
          <p:nvPr/>
        </p:nvSpPr>
        <p:spPr>
          <a:xfrm>
            <a:off x="990600" y="0"/>
            <a:ext cx="883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+mj-lt"/>
              </a:rPr>
              <a:t>각 </a:t>
            </a:r>
            <a:r>
              <a:rPr lang="ko-KR" altLang="en-US" sz="4800" b="1" dirty="0" err="1">
                <a:solidFill>
                  <a:schemeClr val="bg1"/>
                </a:solidFill>
                <a:latin typeface="+mj-lt"/>
              </a:rPr>
              <a:t>주차별</a:t>
            </a:r>
            <a:r>
              <a:rPr lang="ko-KR" altLang="en-US" sz="4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6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readme.md</a:t>
            </a:r>
            <a:endParaRPr lang="ko-KR" altLang="en-US" sz="5000" dirty="0">
              <a:solidFill>
                <a:schemeClr val="accent5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06681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A4B7E30-D690-A071-2A8A-7A0C8066E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594" y="1562100"/>
            <a:ext cx="14946811" cy="8125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13F4F3-E51F-C74C-B969-74CB5EDD691E}"/>
              </a:ext>
            </a:extLst>
          </p:cNvPr>
          <p:cNvSpPr txBox="1"/>
          <p:nvPr/>
        </p:nvSpPr>
        <p:spPr>
          <a:xfrm>
            <a:off x="990600" y="0"/>
            <a:ext cx="883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+mj-lt"/>
              </a:rPr>
              <a:t>각 </a:t>
            </a:r>
            <a:r>
              <a:rPr lang="ko-KR" altLang="en-US" sz="4800" b="1" dirty="0" err="1">
                <a:solidFill>
                  <a:schemeClr val="bg1"/>
                </a:solidFill>
                <a:latin typeface="+mj-lt"/>
              </a:rPr>
              <a:t>주차별</a:t>
            </a:r>
            <a:r>
              <a:rPr lang="ko-KR" altLang="en-US" sz="4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6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readme.md</a:t>
            </a:r>
            <a:endParaRPr lang="ko-KR" altLang="en-US" sz="5000" dirty="0">
              <a:solidFill>
                <a:schemeClr val="accent5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1287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5E3B7F-8DE4-B9BF-173D-5CEBCC5F2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234381"/>
            <a:ext cx="7260818" cy="74682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5F7BDAF-458C-7F80-AADD-ED4829AE2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4600" y="2234381"/>
            <a:ext cx="6074793" cy="74682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A24572-EE5B-CE45-4406-698F8D19C852}"/>
              </a:ext>
            </a:extLst>
          </p:cNvPr>
          <p:cNvSpPr txBox="1"/>
          <p:nvPr/>
        </p:nvSpPr>
        <p:spPr>
          <a:xfrm>
            <a:off x="1143000" y="0"/>
            <a:ext cx="883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+mj-lt"/>
              </a:rPr>
              <a:t>Report_2 </a:t>
            </a:r>
            <a:r>
              <a:rPr lang="en-US" altLang="ko-KR" sz="6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readme.md</a:t>
            </a:r>
            <a:endParaRPr lang="ko-KR" altLang="en-US" sz="5000" dirty="0">
              <a:solidFill>
                <a:schemeClr val="accent5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60035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6603FD-5C0A-04E3-940D-55EF1C6A3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673" y="1622323"/>
            <a:ext cx="5506982" cy="82677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1760E86-2B3B-3093-0FF1-FB3100CF1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1622323"/>
            <a:ext cx="5010727" cy="8267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09B6BE-98FA-B184-E2E1-1F36F5FD0829}"/>
              </a:ext>
            </a:extLst>
          </p:cNvPr>
          <p:cNvSpPr txBox="1"/>
          <p:nvPr/>
        </p:nvSpPr>
        <p:spPr>
          <a:xfrm>
            <a:off x="1143000" y="0"/>
            <a:ext cx="883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+mj-lt"/>
              </a:rPr>
              <a:t>Report_1 </a:t>
            </a:r>
            <a:r>
              <a:rPr lang="en-US" altLang="ko-KR" sz="6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readme.md</a:t>
            </a:r>
            <a:endParaRPr lang="ko-KR" altLang="en-US" sz="5000" dirty="0">
              <a:solidFill>
                <a:schemeClr val="accent5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7933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00D06EA-0157-0776-69AF-5731081CB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420" y="1714500"/>
            <a:ext cx="11999159" cy="8115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72E551-127D-92B5-42C1-49333B8348CA}"/>
              </a:ext>
            </a:extLst>
          </p:cNvPr>
          <p:cNvSpPr txBox="1"/>
          <p:nvPr/>
        </p:nvSpPr>
        <p:spPr>
          <a:xfrm>
            <a:off x="1143000" y="0"/>
            <a:ext cx="883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+mj-lt"/>
              </a:rPr>
              <a:t>Report_3 </a:t>
            </a:r>
            <a:r>
              <a:rPr lang="en-US" altLang="ko-KR" sz="6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readme.md</a:t>
            </a:r>
            <a:endParaRPr lang="ko-KR" altLang="en-US" sz="5000" dirty="0">
              <a:solidFill>
                <a:schemeClr val="accent5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2814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064269-E7C0-3174-7ADF-57F2221B6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323" y="1485900"/>
            <a:ext cx="13273353" cy="838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BC194D-6BD1-1863-7BBB-838440299BF5}"/>
              </a:ext>
            </a:extLst>
          </p:cNvPr>
          <p:cNvSpPr txBox="1"/>
          <p:nvPr/>
        </p:nvSpPr>
        <p:spPr>
          <a:xfrm>
            <a:off x="1143000" y="0"/>
            <a:ext cx="883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+mj-lt"/>
              </a:rPr>
              <a:t>Report_3 </a:t>
            </a:r>
            <a:r>
              <a:rPr lang="en-US" altLang="ko-KR" sz="6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readme.md</a:t>
            </a:r>
            <a:endParaRPr lang="ko-KR" altLang="en-US" sz="5000" dirty="0">
              <a:solidFill>
                <a:schemeClr val="accent5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7496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0DBECA-688E-1705-F37B-4BF685759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276" y="1333500"/>
            <a:ext cx="13697448" cy="87425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97F717-CDAD-1E69-B2A1-4B24A807153A}"/>
              </a:ext>
            </a:extLst>
          </p:cNvPr>
          <p:cNvSpPr txBox="1"/>
          <p:nvPr/>
        </p:nvSpPr>
        <p:spPr>
          <a:xfrm>
            <a:off x="1143000" y="0"/>
            <a:ext cx="883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+mj-lt"/>
              </a:rPr>
              <a:t>Spring-boot </a:t>
            </a:r>
            <a:r>
              <a:rPr lang="en-US" altLang="ko-KR" sz="6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readme.md</a:t>
            </a:r>
            <a:endParaRPr lang="ko-KR" altLang="en-US" sz="5000" dirty="0">
              <a:solidFill>
                <a:schemeClr val="accent5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96307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FF2DDD-14D2-C3D4-1CC2-829CFF1E9731}"/>
              </a:ext>
            </a:extLst>
          </p:cNvPr>
          <p:cNvSpPr txBox="1"/>
          <p:nvPr/>
        </p:nvSpPr>
        <p:spPr>
          <a:xfrm>
            <a:off x="1143000" y="114300"/>
            <a:ext cx="5448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+mj-lt"/>
              </a:rPr>
              <a:t>목차</a:t>
            </a:r>
            <a:endParaRPr lang="ko-KR" alt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7EC5F4-CF0D-01A3-77FA-277A43AB8FD3}"/>
              </a:ext>
            </a:extLst>
          </p:cNvPr>
          <p:cNvSpPr txBox="1"/>
          <p:nvPr/>
        </p:nvSpPr>
        <p:spPr>
          <a:xfrm>
            <a:off x="2305050" y="1181100"/>
            <a:ext cx="8572500" cy="8841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800" b="1" dirty="0">
                <a:solidFill>
                  <a:schemeClr val="bg1"/>
                </a:solidFill>
                <a:latin typeface="+mj-lt"/>
              </a:rPr>
              <a:t>Git-Hub </a:t>
            </a:r>
            <a:r>
              <a:rPr lang="ko-KR" altLang="en-US" sz="4800" b="1" dirty="0">
                <a:solidFill>
                  <a:schemeClr val="bg1"/>
                </a:solidFill>
                <a:latin typeface="+mj-lt"/>
              </a:rPr>
              <a:t>폴더</a:t>
            </a:r>
            <a:endParaRPr lang="en-US" altLang="ko-KR" sz="4800" b="1" dirty="0">
              <a:solidFill>
                <a:schemeClr val="bg1"/>
              </a:solidFill>
              <a:latin typeface="+mj-lt"/>
            </a:endParaRP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800" b="1" dirty="0">
                <a:solidFill>
                  <a:schemeClr val="bg1"/>
                </a:solidFill>
                <a:latin typeface="+mj-lt"/>
              </a:rPr>
              <a:t>Repository </a:t>
            </a:r>
            <a:r>
              <a:rPr lang="en-US" altLang="ko-KR" sz="4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readme.md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800" b="1" dirty="0">
                <a:solidFill>
                  <a:schemeClr val="bg1"/>
                </a:solidFill>
                <a:latin typeface="+mj-lt"/>
              </a:rPr>
              <a:t>각 </a:t>
            </a:r>
            <a:r>
              <a:rPr lang="ko-KR" altLang="en-US" sz="4800" b="1" dirty="0" err="1">
                <a:solidFill>
                  <a:schemeClr val="bg1"/>
                </a:solidFill>
                <a:latin typeface="+mj-lt"/>
              </a:rPr>
              <a:t>주차별</a:t>
            </a:r>
            <a:r>
              <a:rPr lang="ko-KR" altLang="en-US" sz="4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4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readme.md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800" b="1" dirty="0">
                <a:solidFill>
                  <a:schemeClr val="bg1"/>
                </a:solidFill>
                <a:latin typeface="+mj-lt"/>
              </a:rPr>
              <a:t>Report_1 </a:t>
            </a:r>
            <a:r>
              <a:rPr lang="en-US" altLang="ko-KR" sz="4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readme.md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800" b="1" dirty="0">
                <a:solidFill>
                  <a:schemeClr val="bg1"/>
                </a:solidFill>
                <a:latin typeface="+mj-lt"/>
              </a:rPr>
              <a:t>Report_2 </a:t>
            </a:r>
            <a:r>
              <a:rPr lang="en-US" altLang="ko-KR" sz="4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readme.md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800" b="1" dirty="0">
                <a:solidFill>
                  <a:schemeClr val="bg1"/>
                </a:solidFill>
                <a:latin typeface="+mj-lt"/>
              </a:rPr>
              <a:t>Report_3 </a:t>
            </a:r>
            <a:r>
              <a:rPr lang="en-US" altLang="ko-KR" sz="4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readme.md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800" b="1" dirty="0">
                <a:solidFill>
                  <a:schemeClr val="bg1"/>
                </a:solidFill>
                <a:latin typeface="+mj-lt"/>
              </a:rPr>
              <a:t>Spring boot </a:t>
            </a:r>
            <a:r>
              <a:rPr lang="en-US" altLang="ko-KR" sz="4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readme.md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800" b="1" dirty="0">
                <a:solidFill>
                  <a:schemeClr val="accent3"/>
                </a:solidFill>
                <a:latin typeface="+mj-lt"/>
              </a:rPr>
              <a:t>History</a:t>
            </a:r>
            <a:endParaRPr lang="ko-KR" altLang="en-US" sz="4800" b="1" dirty="0">
              <a:solidFill>
                <a:schemeClr val="accent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724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382EC8-0D0D-DCF7-1897-2C2AE084C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238500"/>
            <a:ext cx="8002429" cy="50109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5A6CB2C-5470-32D1-3877-4EF8695AE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2570" y="2502225"/>
            <a:ext cx="8002429" cy="71763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26E9C0-4388-DA3A-5FBF-8884BF541BF4}"/>
              </a:ext>
            </a:extLst>
          </p:cNvPr>
          <p:cNvSpPr txBox="1"/>
          <p:nvPr/>
        </p:nvSpPr>
        <p:spPr>
          <a:xfrm>
            <a:off x="1143000" y="0"/>
            <a:ext cx="883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+mj-lt"/>
              </a:rPr>
              <a:t>History</a:t>
            </a:r>
            <a:endParaRPr lang="ko-KR" altLang="en-US" sz="5000" dirty="0">
              <a:solidFill>
                <a:schemeClr val="accent5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5568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FFEE155-64B2-06D3-F716-AEE1315A4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467100"/>
            <a:ext cx="7941827" cy="39293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7E78113-A5FE-9AFF-F84D-3F9F52398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649" y="2628899"/>
            <a:ext cx="7998176" cy="5863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6BEF04-5CEF-B092-4912-56CDAAB5FC01}"/>
              </a:ext>
            </a:extLst>
          </p:cNvPr>
          <p:cNvSpPr txBox="1"/>
          <p:nvPr/>
        </p:nvSpPr>
        <p:spPr>
          <a:xfrm>
            <a:off x="1143000" y="0"/>
            <a:ext cx="883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+mj-lt"/>
              </a:rPr>
              <a:t>History</a:t>
            </a:r>
            <a:endParaRPr lang="ko-KR" altLang="en-US" sz="5000" dirty="0">
              <a:solidFill>
                <a:schemeClr val="accent5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3938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F4AC714-583B-9BD7-746B-103C7AC02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857500"/>
            <a:ext cx="7677691" cy="68210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D15922-8DE4-257C-F08A-9FAE2E154C3B}"/>
              </a:ext>
            </a:extLst>
          </p:cNvPr>
          <p:cNvSpPr txBox="1"/>
          <p:nvPr/>
        </p:nvSpPr>
        <p:spPr>
          <a:xfrm>
            <a:off x="1143000" y="0"/>
            <a:ext cx="883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+mj-lt"/>
              </a:rPr>
              <a:t>History</a:t>
            </a:r>
            <a:endParaRPr lang="ko-KR" altLang="en-US" sz="5000" dirty="0">
              <a:solidFill>
                <a:schemeClr val="accent5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5BA804-325D-86E5-F851-F877E1BE2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374" y="2856271"/>
            <a:ext cx="7686617" cy="607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452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0689A6-C71A-8692-4E89-66CAC1438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4076700"/>
            <a:ext cx="7924800" cy="34401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EC70247-E167-BDDB-DC0A-9ED27F142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4206274"/>
            <a:ext cx="7391400" cy="31810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0820B7-8A0E-8341-51D8-B251E4AC7BAE}"/>
              </a:ext>
            </a:extLst>
          </p:cNvPr>
          <p:cNvSpPr txBox="1"/>
          <p:nvPr/>
        </p:nvSpPr>
        <p:spPr>
          <a:xfrm>
            <a:off x="1143000" y="0"/>
            <a:ext cx="883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+mj-lt"/>
              </a:rPr>
              <a:t>History</a:t>
            </a:r>
            <a:endParaRPr lang="ko-KR" altLang="en-US" sz="5000" dirty="0">
              <a:solidFill>
                <a:schemeClr val="accent5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06051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8868D9-98E8-1E79-2378-FB794BB98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2842339"/>
            <a:ext cx="10668000" cy="46023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1ECF13-4921-F8AF-E251-119B3FE4071B}"/>
              </a:ext>
            </a:extLst>
          </p:cNvPr>
          <p:cNvSpPr txBox="1"/>
          <p:nvPr/>
        </p:nvSpPr>
        <p:spPr>
          <a:xfrm>
            <a:off x="1143000" y="0"/>
            <a:ext cx="883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+mj-lt"/>
              </a:rPr>
              <a:t>History</a:t>
            </a:r>
            <a:endParaRPr lang="ko-KR" altLang="en-US" sz="5000" dirty="0">
              <a:solidFill>
                <a:schemeClr val="accent5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34539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ithub 로고 - 무료 소셜 미디어개 아이콘">
            <a:hlinkClick r:id="rId2"/>
            <a:extLst>
              <a:ext uri="{FF2B5EF4-FFF2-40B4-BE49-F238E27FC236}">
                <a16:creationId xmlns:a16="http://schemas.microsoft.com/office/drawing/2014/main" id="{80F09B79-4C11-131A-1028-2EC509BF7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019300"/>
            <a:ext cx="4876800" cy="4876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8A474D-1AFD-E5E1-10F5-690ED463AEE3}"/>
              </a:ext>
            </a:extLst>
          </p:cNvPr>
          <p:cNvSpPr txBox="1"/>
          <p:nvPr/>
        </p:nvSpPr>
        <p:spPr>
          <a:xfrm>
            <a:off x="5791200" y="7581900"/>
            <a:ext cx="670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  <a:latin typeface="예스체" panose="020B0500000101010101" pitchFamily="50" charset="-127"/>
                <a:ea typeface="예스체" panose="020B0500000101010101" pitchFamily="50" charset="-127"/>
              </a:rPr>
              <a:t>14/15</a:t>
            </a:r>
          </a:p>
          <a:p>
            <a:pPr algn="ctr"/>
            <a:r>
              <a:rPr lang="ko-KR" altLang="en-US" sz="7200" dirty="0">
                <a:solidFill>
                  <a:schemeClr val="bg1"/>
                </a:solidFill>
                <a:latin typeface="예스체" panose="020B0500000101010101" pitchFamily="50" charset="-127"/>
                <a:ea typeface="예스체" panose="020B0500000101010101" pitchFamily="50" charset="-127"/>
              </a:rPr>
              <a:t>감사합니다</a:t>
            </a:r>
            <a:r>
              <a:rPr lang="en-US" altLang="ko-KR" sz="7200" dirty="0">
                <a:solidFill>
                  <a:schemeClr val="bg1"/>
                </a:solidFill>
                <a:latin typeface="예스체" panose="020B0500000101010101" pitchFamily="50" charset="-127"/>
                <a:ea typeface="예스체" panose="020B0500000101010101" pitchFamily="50" charset="-127"/>
              </a:rPr>
              <a:t>.</a:t>
            </a:r>
            <a:endParaRPr lang="ko-KR" altLang="en-US" sz="7200" dirty="0">
              <a:solidFill>
                <a:schemeClr val="bg1"/>
              </a:solidFill>
              <a:latin typeface="예스체" panose="020B0500000101010101" pitchFamily="50" charset="-127"/>
              <a:ea typeface="예스체" panose="020B05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6CF4F6-B63B-85D3-7967-ED1F0C0D1B61}"/>
              </a:ext>
            </a:extLst>
          </p:cNvPr>
          <p:cNvSpPr txBox="1"/>
          <p:nvPr/>
        </p:nvSpPr>
        <p:spPr>
          <a:xfrm>
            <a:off x="1143000" y="0"/>
            <a:ext cx="883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+mj-lt"/>
              </a:rPr>
              <a:t>Git-Hub </a:t>
            </a:r>
            <a:r>
              <a:rPr lang="ko-KR" altLang="en-US" sz="6000" b="1" dirty="0">
                <a:solidFill>
                  <a:schemeClr val="bg1"/>
                </a:solidFill>
                <a:latin typeface="+mj-lt"/>
              </a:rPr>
              <a:t>살펴보기</a:t>
            </a:r>
            <a:endParaRPr lang="ko-KR" altLang="en-US" sz="5000" dirty="0">
              <a:solidFill>
                <a:schemeClr val="accent5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6188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67DF29-92D3-3064-B253-ACE07C1AD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387" y="1866900"/>
            <a:ext cx="11117226" cy="77068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8E7A1A-6D9A-AE18-726E-196C02FE9A9E}"/>
              </a:ext>
            </a:extLst>
          </p:cNvPr>
          <p:cNvSpPr txBox="1"/>
          <p:nvPr/>
        </p:nvSpPr>
        <p:spPr>
          <a:xfrm>
            <a:off x="1143000" y="0"/>
            <a:ext cx="5448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+mj-lt"/>
              </a:rPr>
              <a:t>Git-Hub</a:t>
            </a:r>
            <a:r>
              <a:rPr lang="en-US" altLang="ko-KR" sz="5000" dirty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5000" dirty="0">
                <a:solidFill>
                  <a:schemeClr val="bg1"/>
                </a:solidFill>
                <a:latin typeface="+mj-lt"/>
              </a:rPr>
              <a:t>폴더</a:t>
            </a:r>
          </a:p>
        </p:txBody>
      </p:sp>
    </p:spTree>
    <p:extLst>
      <p:ext uri="{BB962C8B-B14F-4D97-AF65-F5344CB8AC3E}">
        <p14:creationId xmlns:p14="http://schemas.microsoft.com/office/powerpoint/2010/main" val="2738687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648DEA-3919-BB08-FC59-EB7D64FB9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684" y="1485900"/>
            <a:ext cx="7916632" cy="86338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A3EF89-CD1E-AAD7-59C4-547F2EF6CA9A}"/>
              </a:ext>
            </a:extLst>
          </p:cNvPr>
          <p:cNvSpPr txBox="1"/>
          <p:nvPr/>
        </p:nvSpPr>
        <p:spPr>
          <a:xfrm>
            <a:off x="1143000" y="0"/>
            <a:ext cx="883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+mj-lt"/>
              </a:rPr>
              <a:t>Repository </a:t>
            </a:r>
            <a:r>
              <a:rPr lang="en-US" altLang="ko-KR" sz="6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readme.md</a:t>
            </a:r>
            <a:endParaRPr lang="ko-KR" altLang="en-US" sz="5000" dirty="0">
              <a:solidFill>
                <a:schemeClr val="accent5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40051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B823C90-D50B-8C84-C347-33E95A30E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2247900"/>
            <a:ext cx="10013546" cy="73141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12EBF7-8556-20B5-AD2F-C617FDE51159}"/>
              </a:ext>
            </a:extLst>
          </p:cNvPr>
          <p:cNvSpPr txBox="1"/>
          <p:nvPr/>
        </p:nvSpPr>
        <p:spPr>
          <a:xfrm>
            <a:off x="990600" y="0"/>
            <a:ext cx="883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+mj-lt"/>
              </a:rPr>
              <a:t>각 </a:t>
            </a:r>
            <a:r>
              <a:rPr lang="ko-KR" altLang="en-US" sz="4800" b="1" dirty="0" err="1">
                <a:solidFill>
                  <a:schemeClr val="bg1"/>
                </a:solidFill>
                <a:latin typeface="+mj-lt"/>
              </a:rPr>
              <a:t>주차별</a:t>
            </a:r>
            <a:r>
              <a:rPr lang="ko-KR" altLang="en-US" sz="4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6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readme.md</a:t>
            </a:r>
            <a:endParaRPr lang="ko-KR" altLang="en-US" sz="5000" dirty="0">
              <a:solidFill>
                <a:schemeClr val="accent5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2242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7B34B-F299-9E75-4C73-B9A9BAA31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ABECBD9-5A7F-DFB7-5B68-69A7AD8F7837}"/>
              </a:ext>
            </a:extLst>
          </p:cNvPr>
          <p:cNvSpPr txBox="1"/>
          <p:nvPr/>
        </p:nvSpPr>
        <p:spPr>
          <a:xfrm>
            <a:off x="990600" y="0"/>
            <a:ext cx="883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+mj-lt"/>
              </a:rPr>
              <a:t>각 </a:t>
            </a:r>
            <a:r>
              <a:rPr lang="ko-KR" altLang="en-US" sz="4800" b="1" dirty="0" err="1">
                <a:solidFill>
                  <a:schemeClr val="bg1"/>
                </a:solidFill>
                <a:latin typeface="+mj-lt"/>
              </a:rPr>
              <a:t>주차별</a:t>
            </a:r>
            <a:r>
              <a:rPr lang="ko-KR" altLang="en-US" sz="4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6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readme.md</a:t>
            </a:r>
            <a:endParaRPr lang="ko-KR" altLang="en-US" sz="5000" dirty="0">
              <a:solidFill>
                <a:schemeClr val="accent5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1A9EDA-AF3B-EFB4-F5EB-9F51E8E79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727" y="1562100"/>
            <a:ext cx="13946546" cy="788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65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21CC0D-60D1-F1D2-270C-323431FCBD38}"/>
              </a:ext>
            </a:extLst>
          </p:cNvPr>
          <p:cNvSpPr txBox="1"/>
          <p:nvPr/>
        </p:nvSpPr>
        <p:spPr>
          <a:xfrm>
            <a:off x="990600" y="0"/>
            <a:ext cx="883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+mj-lt"/>
              </a:rPr>
              <a:t>각 </a:t>
            </a:r>
            <a:r>
              <a:rPr lang="ko-KR" altLang="en-US" sz="4800" b="1" dirty="0" err="1">
                <a:solidFill>
                  <a:schemeClr val="bg1"/>
                </a:solidFill>
                <a:latin typeface="+mj-lt"/>
              </a:rPr>
              <a:t>주차별</a:t>
            </a:r>
            <a:r>
              <a:rPr lang="ko-KR" altLang="en-US" sz="4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6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readme.md</a:t>
            </a:r>
            <a:endParaRPr lang="ko-KR" altLang="en-US" sz="5000" dirty="0">
              <a:solidFill>
                <a:schemeClr val="accent5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ECCCBD-F47E-08C0-FEB9-C7C548A3E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019" y="2552700"/>
            <a:ext cx="9935962" cy="654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27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7040B64-7711-3056-12B8-415DADE38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485900"/>
            <a:ext cx="14325600" cy="82799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945657-A719-F864-CF11-C4ECB62164BD}"/>
              </a:ext>
            </a:extLst>
          </p:cNvPr>
          <p:cNvSpPr txBox="1"/>
          <p:nvPr/>
        </p:nvSpPr>
        <p:spPr>
          <a:xfrm>
            <a:off x="990600" y="0"/>
            <a:ext cx="883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+mj-lt"/>
              </a:rPr>
              <a:t>각 </a:t>
            </a:r>
            <a:r>
              <a:rPr lang="ko-KR" altLang="en-US" sz="4800" b="1" dirty="0" err="1">
                <a:solidFill>
                  <a:schemeClr val="bg1"/>
                </a:solidFill>
                <a:latin typeface="+mj-lt"/>
              </a:rPr>
              <a:t>주차별</a:t>
            </a:r>
            <a:r>
              <a:rPr lang="ko-KR" altLang="en-US" sz="4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6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readme.md</a:t>
            </a:r>
            <a:endParaRPr lang="ko-KR" altLang="en-US" sz="5000" dirty="0">
              <a:solidFill>
                <a:schemeClr val="accent5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66019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06E6A5-A189-0E00-A66E-9B8EBA546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121" y="1866900"/>
            <a:ext cx="14927758" cy="78211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272909-6CFE-348D-9886-F38F0B0FF547}"/>
              </a:ext>
            </a:extLst>
          </p:cNvPr>
          <p:cNvSpPr txBox="1"/>
          <p:nvPr/>
        </p:nvSpPr>
        <p:spPr>
          <a:xfrm>
            <a:off x="990600" y="0"/>
            <a:ext cx="883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+mj-lt"/>
              </a:rPr>
              <a:t>각 </a:t>
            </a:r>
            <a:r>
              <a:rPr lang="ko-KR" altLang="en-US" sz="4800" b="1" dirty="0" err="1">
                <a:solidFill>
                  <a:schemeClr val="bg1"/>
                </a:solidFill>
                <a:latin typeface="+mj-lt"/>
              </a:rPr>
              <a:t>주차별</a:t>
            </a:r>
            <a:r>
              <a:rPr lang="ko-KR" altLang="en-US" sz="4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6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readme.md</a:t>
            </a:r>
            <a:endParaRPr lang="ko-KR" altLang="en-US" sz="5000" dirty="0">
              <a:solidFill>
                <a:schemeClr val="accent5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33335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2820</TotalTime>
  <Words>143</Words>
  <Application>Microsoft Office PowerPoint</Application>
  <PresentationFormat>사용자 지정</PresentationFormat>
  <Paragraphs>41</Paragraphs>
  <Slides>25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Pretendard Regular</vt:lpstr>
      <vt:lpstr>Calibri</vt:lpstr>
      <vt:lpstr>Pretendard Bold</vt:lpstr>
      <vt:lpstr>예스체</vt:lpstr>
      <vt:lpstr>Arial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JH JH</dc:creator>
  <cp:lastModifiedBy>JH JH</cp:lastModifiedBy>
  <cp:revision>29</cp:revision>
  <dcterms:created xsi:type="dcterms:W3CDTF">2006-08-16T00:00:00Z</dcterms:created>
  <dcterms:modified xsi:type="dcterms:W3CDTF">2025-06-12T11:17:51Z</dcterms:modified>
</cp:coreProperties>
</file>